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4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1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4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9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5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43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3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5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3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2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77000">
              <a:srgbClr val="FFFF00"/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DCBB5-E2C5-49C6-8E29-F144969587A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B019B-6538-43C3-B3A8-46568B13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ala.com/Articles/benefits-of-career-development-mentoring.as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Career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  <a:endParaRPr lang="en-US" dirty="0" smtClean="0"/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5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a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Career Plan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Career plan does not only help to project your future ultimate potential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also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serves as a road map towards achieving that goal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Ohlsson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Borg, 2010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Career journey is a real revelation and once you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one realize hidden talents.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in taking a journey of a thousand miles one mile a time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your career objectives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you focus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who you really are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will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always help  you find your way back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in doubt.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also helps one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stay in course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what 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desired to be in the first place.</a:t>
            </a: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Ultimate Career Goal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decisions that impact international or global change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long lasting solutions to long time problems affecting international communities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Entrusted by or be part of game changing decisions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Entrusted by game changing career roles providing real time solutions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2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Knowledge, Skills And Abilities (KSA's)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Part of Solutions/Problem Solving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Ohlsson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Borg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(2010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willingness to stick your neck out when it to comes to fellow employees or individuals who work hard toward problem solving, and not shy away from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conscious-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underestimate the importance of the race of time against the resources at my exploit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Carving out the art of leadership no matter what it takes to provide alternative individual to rely 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communication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Adaptable</a:t>
            </a: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78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KSA’s I Have Actually Developed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Solving-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insist on high credibility,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creativity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never run out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solutions.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Adaptability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never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think twice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it is time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sacrifices if it eventually means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better decisions and solutions.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communication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certain levels harnessing proper listening skills smoothens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Cavoulacos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Minshew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 already have, What is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needed 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Bridging development gaps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Cavoulacos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Minshew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(2017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one’s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 management skills is increasingly tested at all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it requires more and more discipline thus more resource at disposal.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time consciousness level would means more resources availed at your disposal, it won’t mean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hasty but it could be the necessary edge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 and enterprise to  take up leadership roles in fast developing world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is one aspect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prospects.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8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 Level Career Action Plan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6" y="1825625"/>
            <a:ext cx="7611414" cy="4351338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and Implementation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Beware of demands current/relevant to international problem solution provision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Always taking the necessary step to implement the next career steps and ideas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utmost importance to my skills to maintain relevance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 err="1" smtClean="0"/>
              <a:t>Cavoulacos</a:t>
            </a:r>
            <a:r>
              <a:rPr lang="en-US" sz="1800" dirty="0"/>
              <a:t>, A., &amp; </a:t>
            </a:r>
            <a:r>
              <a:rPr lang="en-US" sz="1800" dirty="0" err="1"/>
              <a:t>Minshew</a:t>
            </a:r>
            <a:r>
              <a:rPr lang="en-US" sz="1800" dirty="0"/>
              <a:t>, K. (2017). </a:t>
            </a:r>
            <a:r>
              <a:rPr lang="en-US" sz="1800" i="1" dirty="0"/>
              <a:t>The new rules of work: The modern playbook for </a:t>
            </a:r>
            <a:endParaRPr lang="en-US" sz="1800" i="1" dirty="0" smtClean="0"/>
          </a:p>
          <a:p>
            <a:pPr marL="0" indent="0">
              <a:buNone/>
            </a:pPr>
            <a:r>
              <a:rPr lang="en-US" sz="1800" i="1" dirty="0" smtClean="0"/>
              <a:t>    	navigating  your </a:t>
            </a:r>
            <a:r>
              <a:rPr lang="en-US" sz="1800" i="1" dirty="0"/>
              <a:t>career</a:t>
            </a:r>
            <a:r>
              <a:rPr lang="en-US" sz="1800" dirty="0"/>
              <a:t>. </a:t>
            </a:r>
            <a:r>
              <a:rPr lang="en-US" sz="1800" dirty="0"/>
              <a:t>New York: Crown Business.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Middleton, J., Langdon, K., &amp; Cartwright, N. (2007). </a:t>
            </a:r>
            <a:r>
              <a:rPr lang="en-US" sz="1800" i="1" dirty="0"/>
              <a:t>Land your dream job: </a:t>
            </a:r>
            <a:r>
              <a:rPr lang="en-US" sz="1800" i="1" dirty="0" smtClean="0"/>
              <a:t>High-</a:t>
            </a:r>
          </a:p>
          <a:p>
            <a:pPr marL="0" indent="0">
              <a:buNone/>
            </a:pPr>
            <a:r>
              <a:rPr lang="en-US" sz="1800" i="1" dirty="0"/>
              <a:t>	</a:t>
            </a:r>
            <a:r>
              <a:rPr lang="en-US" sz="1800" i="1" dirty="0" smtClean="0"/>
              <a:t>performance techniques </a:t>
            </a:r>
            <a:r>
              <a:rPr lang="en-US" sz="1800" i="1" dirty="0"/>
              <a:t>to get noticed, get hired, and get ahead</a:t>
            </a:r>
            <a:r>
              <a:rPr lang="en-US" sz="1800" dirty="0"/>
              <a:t>. New York, NY: </a:t>
            </a:r>
            <a:r>
              <a:rPr lang="en-US" sz="1800" dirty="0" smtClean="0"/>
              <a:t>	Penguin </a:t>
            </a:r>
            <a:r>
              <a:rPr lang="en-US" sz="1800" dirty="0"/>
              <a:t>Group.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/>
              <a:t>Ohlsson</a:t>
            </a:r>
            <a:r>
              <a:rPr lang="en-US" sz="1800" dirty="0"/>
              <a:t>, H., &amp; Borg, H. (2010). </a:t>
            </a:r>
            <a:r>
              <a:rPr lang="en-US" sz="1800" i="1" dirty="0"/>
              <a:t>Career development</a:t>
            </a:r>
            <a:r>
              <a:rPr lang="en-US" sz="1800" dirty="0"/>
              <a:t>. New York: Nova Science.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(</a:t>
            </a:r>
            <a:r>
              <a:rPr lang="en-US" sz="1800" dirty="0" err="1"/>
              <a:t>n.d.</a:t>
            </a:r>
            <a:r>
              <a:rPr lang="en-US" sz="1800" dirty="0"/>
              <a:t>). </a:t>
            </a:r>
            <a:r>
              <a:rPr lang="en-US" sz="1800" dirty="0"/>
              <a:t>Retrieved from </a:t>
            </a:r>
            <a:r>
              <a:rPr lang="en-US" sz="1800" dirty="0">
                <a:hlinkClick r:id="rId2"/>
              </a:rPr>
              <a:t>http://</a:t>
            </a:r>
            <a:r>
              <a:rPr lang="en-US" sz="1800" dirty="0" smtClean="0">
                <a:hlinkClick r:id="rId2"/>
              </a:rPr>
              <a:t>www.insala.com/Articles/benefits-of-career-development-mentoring.asp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2030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453</Words>
  <Application>Microsoft Office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Garamond</vt:lpstr>
      <vt:lpstr>Times New Roman</vt:lpstr>
      <vt:lpstr>Wingdings</vt:lpstr>
      <vt:lpstr>Office Theme</vt:lpstr>
      <vt:lpstr>Career Plan</vt:lpstr>
      <vt:lpstr>   Importance of a Career Plan</vt:lpstr>
      <vt:lpstr>My Ultimate Career Goal</vt:lpstr>
      <vt:lpstr>                 Knowledge, Skills And Abilities (KSA's)</vt:lpstr>
      <vt:lpstr>KSA’s I Have Actually Developed</vt:lpstr>
      <vt:lpstr> What I already have, What is needed in Bridging development gaps</vt:lpstr>
      <vt:lpstr> Next Level Career Action Plan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PLAN</dc:title>
  <dc:creator>Nicholas</dc:creator>
  <cp:lastModifiedBy>Microsoft</cp:lastModifiedBy>
  <cp:revision>24</cp:revision>
  <dcterms:created xsi:type="dcterms:W3CDTF">2019-04-29T20:23:19Z</dcterms:created>
  <dcterms:modified xsi:type="dcterms:W3CDTF">2019-04-30T00:16:34Z</dcterms:modified>
</cp:coreProperties>
</file>